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media1.mp4" ContentType="video/unknown"/>
  <Override PartName="/ppt/media/image2.jpeg" ContentType="image/jpeg"/>
  <Override PartName="/ppt/media/media2.mp4" ContentType="video/unknown"/>
  <Override PartName="/ppt/media/media3.mp4" ContentType="video/unknown"/>
  <Override PartName="/ppt/media/media4.mp4" ContentType="video/unknown"/>
  <Override PartName="/ppt/media/image3.jpeg" ContentType="image/jpeg"/>
  <Override PartName="/ppt/media/image4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1pPr>
    <a:lvl2pPr marL="0" marR="0" indent="457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2pPr>
    <a:lvl3pPr marL="0" marR="0" indent="914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3pPr>
    <a:lvl4pPr marL="0" marR="0" indent="1371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4pPr>
    <a:lvl5pPr marL="0" marR="0" indent="18288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5pPr>
    <a:lvl6pPr marL="0" marR="0" indent="22860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6pPr>
    <a:lvl7pPr marL="0" marR="0" indent="27432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7pPr>
    <a:lvl8pPr marL="0" marR="0" indent="32004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8pPr>
    <a:lvl9pPr marL="0" marR="0" indent="3657600" algn="ctr" defTabSz="2438338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E5E5E"/>
        </a:solidFill>
        <a:effectLst/>
        <a:uFillTx/>
        <a:latin typeface="+mn-lt"/>
        <a:ea typeface="+mn-ea"/>
        <a:cs typeface="+mn-cs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381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381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536773"/>
              </a:solidFill>
              <a:prstDash val="solid"/>
              <a:miter lim="400000"/>
            </a:ln>
          </a:top>
          <a:bottom>
            <a:ln w="12700" cap="flat">
              <a:solidFill>
                <a:srgbClr val="536773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381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36773"/>
              </a:solidFill>
              <a:prstDash val="solid"/>
              <a:miter lim="400000"/>
            </a:ln>
          </a:left>
          <a:right>
            <a:ln w="12700" cap="flat">
              <a:solidFill>
                <a:srgbClr val="536773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536773"/>
              </a:solidFill>
              <a:prstDash val="solid"/>
              <a:miter lim="400000"/>
            </a:ln>
          </a:insideH>
          <a:insideV>
            <a:ln w="12700" cap="flat">
              <a:solidFill>
                <a:srgbClr val="536773"/>
              </a:solidFill>
              <a:prstDash val="solid"/>
              <a:miter lim="400000"/>
            </a:ln>
          </a:insideV>
        </a:tcBdr>
        <a:fill>
          <a:solidFill>
            <a:schemeClr val="accent1">
              <a:lumOff val="16847"/>
            </a:schemeClr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838383"/>
              </a:solidFill>
              <a:prstDash val="solid"/>
              <a:miter lim="400000"/>
            </a:ln>
          </a:left>
          <a:right>
            <a:ln w="12700" cap="flat">
              <a:solidFill>
                <a:srgbClr val="838383"/>
              </a:solidFill>
              <a:prstDash val="solid"/>
              <a:miter lim="400000"/>
            </a:ln>
          </a:right>
          <a:top>
            <a:ln w="12700" cap="flat">
              <a:solidFill>
                <a:srgbClr val="838383"/>
              </a:solidFill>
              <a:prstDash val="solid"/>
              <a:miter lim="400000"/>
            </a:ln>
          </a:top>
          <a:bottom>
            <a:ln w="12700" cap="flat">
              <a:solidFill>
                <a:srgbClr val="838383"/>
              </a:solidFill>
              <a:prstDash val="solid"/>
              <a:miter lim="400000"/>
            </a:ln>
          </a:bottom>
          <a:insideH>
            <a:ln w="12700" cap="flat">
              <a:solidFill>
                <a:srgbClr val="838383"/>
              </a:solidFill>
              <a:prstDash val="solid"/>
              <a:miter lim="400000"/>
            </a:ln>
          </a:insideH>
          <a:insideV>
            <a:ln w="12700" cap="flat">
              <a:solidFill>
                <a:srgbClr val="838383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808080"/>
              </a:solidFill>
              <a:prstDash val="solid"/>
              <a:miter lim="400000"/>
            </a:ln>
          </a:right>
          <a:top>
            <a:ln w="12700" cap="flat">
              <a:solidFill>
                <a:srgbClr val="808080"/>
              </a:solidFill>
              <a:prstDash val="solid"/>
              <a:miter lim="400000"/>
            </a:ln>
          </a:top>
          <a:bottom>
            <a:ln w="12700" cap="flat">
              <a:solidFill>
                <a:srgbClr val="808080"/>
              </a:solidFill>
              <a:prstDash val="solid"/>
              <a:miter lim="400000"/>
            </a:ln>
          </a:bottom>
          <a:insideH>
            <a:ln w="12700" cap="flat">
              <a:solidFill>
                <a:srgbClr val="808080"/>
              </a:solidFill>
              <a:prstDash val="solid"/>
              <a:miter lim="400000"/>
            </a:ln>
          </a:insideH>
          <a:insideV>
            <a:ln w="12700" cap="flat">
              <a:solidFill>
                <a:srgbClr val="808080"/>
              </a:solidFill>
              <a:prstDash val="solid"/>
              <a:miter lim="400000"/>
            </a:ln>
          </a:insideV>
        </a:tcBdr>
        <a:fill>
          <a:solidFill>
            <a:srgbClr val="88FA4F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38100" cap="flat">
              <a:solidFill>
                <a:schemeClr val="accent3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4D4D4D"/>
              </a:solidFill>
              <a:prstDash val="solid"/>
              <a:miter lim="400000"/>
            </a:ln>
          </a:left>
          <a:right>
            <a:ln w="12700" cap="flat">
              <a:solidFill>
                <a:srgbClr val="4D4D4D"/>
              </a:solidFill>
              <a:prstDash val="solid"/>
              <a:miter lim="400000"/>
            </a:ln>
          </a:right>
          <a:top>
            <a:ln w="12700" cap="flat">
              <a:solidFill>
                <a:srgbClr val="4D4D4D"/>
              </a:solidFill>
              <a:prstDash val="solid"/>
              <a:miter lim="400000"/>
            </a:ln>
          </a:top>
          <a:bottom>
            <a:ln w="12700" cap="flat">
              <a:solidFill>
                <a:srgbClr val="4D4D4D"/>
              </a:solidFill>
              <a:prstDash val="solid"/>
              <a:miter lim="400000"/>
            </a:ln>
          </a:bottom>
          <a:insideH>
            <a:ln w="12700" cap="flat">
              <a:solidFill>
                <a:srgbClr val="4D4D4D"/>
              </a:solidFill>
              <a:prstDash val="solid"/>
              <a:miter lim="400000"/>
            </a:ln>
          </a:insideH>
          <a:insideV>
            <a:ln w="12700" cap="flat">
              <a:solidFill>
                <a:srgbClr val="4D4D4D"/>
              </a:solidFill>
              <a:prstDash val="solid"/>
              <a:miter lim="400000"/>
            </a:ln>
          </a:insideV>
        </a:tcBdr>
        <a:fill>
          <a:solidFill>
            <a:srgbClr val="60D937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chemeClr val="accent4">
              <a:hueOff val="348544"/>
              <a:lumOff val="7139"/>
            </a:scheme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8BB00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38100" cap="flat">
              <a:solidFill>
                <a:srgbClr val="F8BA00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AF7E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000000"/>
      </a:tcTxStyle>
      <a:tcStyle>
        <a:tcBdr>
          <a:left>
            <a:ln w="12700" cap="flat">
              <a:solidFill>
                <a:srgbClr val="5B5A5A"/>
              </a:solidFill>
              <a:prstDash val="solid"/>
              <a:miter lim="400000"/>
            </a:ln>
          </a:left>
          <a:right>
            <a:ln w="12700" cap="flat">
              <a:solidFill>
                <a:srgbClr val="5B5A5A"/>
              </a:solidFill>
              <a:prstDash val="solid"/>
              <a:miter lim="400000"/>
            </a:ln>
          </a:right>
          <a:top>
            <a:ln w="12700" cap="flat">
              <a:solidFill>
                <a:srgbClr val="5B5A5A"/>
              </a:solidFill>
              <a:prstDash val="solid"/>
              <a:miter lim="400000"/>
            </a:ln>
          </a:top>
          <a:bottom>
            <a:ln w="12700" cap="flat">
              <a:solidFill>
                <a:srgbClr val="5B5A5A"/>
              </a:solidFill>
              <a:prstDash val="solid"/>
              <a:miter lim="400000"/>
            </a:ln>
          </a:bottom>
          <a:insideH>
            <a:ln w="12700" cap="flat">
              <a:solidFill>
                <a:srgbClr val="5B5A5A"/>
              </a:solidFill>
              <a:prstDash val="solid"/>
              <a:miter lim="400000"/>
            </a:ln>
          </a:insideH>
          <a:insideV>
            <a:ln w="12700" cap="flat">
              <a:solidFill>
                <a:srgbClr val="5B5A5A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464646"/>
              </a:solidFill>
              <a:prstDash val="solid"/>
              <a:miter lim="400000"/>
            </a:ln>
          </a:left>
          <a:right>
            <a:ln w="12700" cap="flat">
              <a:solidFill>
                <a:srgbClr val="464646"/>
              </a:solidFill>
              <a:prstDash val="solid"/>
              <a:miter lim="400000"/>
            </a:ln>
          </a:right>
          <a:top>
            <a:ln w="12700" cap="flat">
              <a:solidFill>
                <a:srgbClr val="464646"/>
              </a:solidFill>
              <a:prstDash val="solid"/>
              <a:miter lim="400000"/>
            </a:ln>
          </a:top>
          <a:bottom>
            <a:ln w="12700" cap="flat">
              <a:solidFill>
                <a:srgbClr val="464646"/>
              </a:solidFill>
              <a:prstDash val="solid"/>
              <a:miter lim="400000"/>
            </a:ln>
          </a:bottom>
          <a:insideH>
            <a:ln w="12700" cap="flat">
              <a:solidFill>
                <a:srgbClr val="464646"/>
              </a:solidFill>
              <a:prstDash val="solid"/>
              <a:miter lim="400000"/>
            </a:ln>
          </a:insideH>
          <a:insideV>
            <a:ln w="12700" cap="flat">
              <a:solidFill>
                <a:srgbClr val="46464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D5D5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C3C3C3"/>
              </a:solidFill>
              <a:prstDash val="solid"/>
              <a:miter lim="400000"/>
            </a:ln>
          </a:top>
          <a:bottom>
            <a:ln w="12700" cap="flat">
              <a:solidFill>
                <a:srgbClr val="C3C3C3"/>
              </a:solidFill>
              <a:prstDash val="solid"/>
              <a:miter lim="400000"/>
            </a:ln>
          </a:bottom>
          <a:insideH>
            <a:ln w="12700" cap="flat">
              <a:solidFill>
                <a:srgbClr val="C3C3C3"/>
              </a:solidFill>
              <a:prstDash val="solid"/>
              <a:miter lim="400000"/>
            </a:ln>
          </a:insideH>
          <a:insideV>
            <a:ln w="12700" cap="flat">
              <a:solidFill>
                <a:srgbClr val="C3C3C3"/>
              </a:solidFill>
              <a:prstDash val="solid"/>
              <a:miter lim="400000"/>
            </a:ln>
          </a:insideV>
        </a:tcBdr>
        <a:fill>
          <a:solidFill>
            <a:srgbClr val="CB2A7B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E5E5E"/>
              </a:solidFill>
              <a:prstDash val="solid"/>
              <a:miter lim="400000"/>
            </a:ln>
          </a:left>
          <a:right>
            <a:ln w="12700" cap="flat">
              <a:solidFill>
                <a:srgbClr val="5E5E5E"/>
              </a:solidFill>
              <a:prstDash val="solid"/>
              <a:miter lim="400000"/>
            </a:ln>
          </a:right>
          <a:top>
            <a:ln w="38100" cap="flat">
              <a:solidFill>
                <a:srgbClr val="CB297B"/>
              </a:solidFill>
              <a:prstDash val="solid"/>
              <a:miter lim="400000"/>
            </a:ln>
          </a:top>
          <a:bottom>
            <a:ln w="12700" cap="flat">
              <a:solidFill>
                <a:srgbClr val="5E5E5E"/>
              </a:solidFill>
              <a:prstDash val="solid"/>
              <a:miter lim="400000"/>
            </a:ln>
          </a:bottom>
          <a:insideH>
            <a:ln w="12700" cap="flat">
              <a:solidFill>
                <a:srgbClr val="5E5E5E"/>
              </a:solidFill>
              <a:prstDash val="solid"/>
              <a:miter lim="400000"/>
            </a:ln>
          </a:insideH>
          <a:insideV>
            <a:ln w="12700" cap="flat">
              <a:solidFill>
                <a:srgbClr val="5E5E5E"/>
              </a:solidFill>
              <a:prstDash val="solid"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5E5E5E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991A5F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6C6C6C"/>
              </a:solidFill>
              <a:prstDash val="solid"/>
              <a:miter lim="400000"/>
            </a:ln>
          </a:left>
          <a:right>
            <a:ln w="254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6C6C6C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6C6C6C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D6DCE0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/Relationships>

</file>

<file path=ppt/media/image1.jpe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.png>
</file>

<file path=ppt/media/image20.png>
</file>

<file path=ppt/media/image3.jpeg>
</file>

<file path=ppt/media/image3.png>
</file>

<file path=ppt/media/image4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49" name="Shape 149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Author and Date"/>
          <p:cNvSpPr txBox="1"/>
          <p:nvPr>
            <p:ph type="body" sz="quarter" idx="21" hasCustomPrompt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12" name="Presentation Title"/>
          <p:cNvSpPr txBox="1"/>
          <p:nvPr>
            <p:ph type="title" hasCustomPrompt="1"/>
          </p:nvPr>
        </p:nvSpPr>
        <p:spPr>
          <a:xfrm>
            <a:off x="1206496" y="2574991"/>
            <a:ext cx="21971004" cy="4648201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13" name="Body Level One…"/>
          <p:cNvSpPr txBox="1"/>
          <p:nvPr>
            <p:ph type="body" sz="quarter" idx="1" hasCustomPrompt="1"/>
          </p:nvPr>
        </p:nvSpPr>
        <p:spPr>
          <a:xfrm>
            <a:off x="1201342" y="7223190"/>
            <a:ext cx="21971001" cy="1905001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Body Level One…"/>
          <p:cNvSpPr txBox="1"/>
          <p:nvPr>
            <p:ph type="body" sz="half" idx="1" hasCustomPrompt="1"/>
          </p:nvPr>
        </p:nvSpPr>
        <p:spPr>
          <a:xfrm>
            <a:off x="1206500" y="4920843"/>
            <a:ext cx="21971000" cy="3874314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Statement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ig Fa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Body Level One…"/>
          <p:cNvSpPr txBox="1"/>
          <p:nvPr>
            <p:ph type="body" idx="1" hasCustomPrompt="1"/>
          </p:nvPr>
        </p:nvSpPr>
        <p:spPr>
          <a:xfrm>
            <a:off x="1206500" y="1075927"/>
            <a:ext cx="21971000" cy="7241584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1pPr>
            <a:lvl2pPr marL="0" indent="4572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2pPr>
            <a:lvl3pPr marL="0" indent="9144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3pPr>
            <a:lvl4pPr marL="0" indent="13716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4pPr>
            <a:lvl5pPr marL="0" indent="1828800" algn="ctr">
              <a:lnSpc>
                <a:spcPct val="80000"/>
              </a:lnSpc>
              <a:spcBef>
                <a:spcPts val="0"/>
              </a:spcBef>
              <a:buSzTx/>
              <a:buNone/>
              <a:defRPr b="1" spc="-250" sz="25000"/>
            </a:lvl5pPr>
          </a:lstStyle>
          <a:p>
            <a:pPr/>
            <a:r>
              <a:t>100%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07" name="Fact information"/>
          <p:cNvSpPr txBox="1"/>
          <p:nvPr>
            <p:ph type="body" sz="quarter" idx="21" hasCustomPrompt="1"/>
          </p:nvPr>
        </p:nvSpPr>
        <p:spPr>
          <a:xfrm>
            <a:off x="1206500" y="8262180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algn="ctr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Fact information</a:t>
            </a:r>
          </a:p>
        </p:txBody>
      </p:sp>
      <p:sp>
        <p:nvSpPr>
          <p:cNvPr id="10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Attribution"/>
          <p:cNvSpPr txBox="1"/>
          <p:nvPr>
            <p:ph type="body" sz="quarter" idx="21" hasCustomPrompt="1"/>
          </p:nvPr>
        </p:nvSpPr>
        <p:spPr>
          <a:xfrm>
            <a:off x="2430025" y="10675453"/>
            <a:ext cx="20200052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Attribution</a:t>
            </a:r>
          </a:p>
        </p:txBody>
      </p:sp>
      <p:sp>
        <p:nvSpPr>
          <p:cNvPr id="116" name="Body Level One…"/>
          <p:cNvSpPr txBox="1"/>
          <p:nvPr>
            <p:ph type="body" sz="half" idx="1" hasCustomPrompt="1"/>
          </p:nvPr>
        </p:nvSpPr>
        <p:spPr>
          <a:xfrm>
            <a:off x="1753923" y="4939860"/>
            <a:ext cx="20876154" cy="3836280"/>
          </a:xfrm>
          <a:prstGeom prst="rect">
            <a:avLst/>
          </a:prstGeom>
        </p:spPr>
        <p:txBody>
          <a:bodyPr/>
          <a:lstStyle>
            <a:lvl1pPr marL="638923" indent="-469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638923" indent="-12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638923" indent="4445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638923" indent="9017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638923" indent="1358900">
              <a:spcBef>
                <a:spcPts val="0"/>
              </a:spcBef>
              <a:buSzTx/>
              <a:buNone/>
              <a:defRPr spc="-170" sz="85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</a:lstStyle>
          <a:p>
            <a:pPr/>
            <a:r>
              <a:t>“Notable Quote”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11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Image"/>
          <p:cNvSpPr/>
          <p:nvPr>
            <p:ph type="pic" sz="quarter" idx="21"/>
          </p:nvPr>
        </p:nvSpPr>
        <p:spPr>
          <a:xfrm>
            <a:off x="15760700" y="1016000"/>
            <a:ext cx="7439099" cy="5949678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5" name="Image"/>
          <p:cNvSpPr/>
          <p:nvPr>
            <p:ph type="pic" sz="half" idx="22"/>
          </p:nvPr>
        </p:nvSpPr>
        <p:spPr>
          <a:xfrm>
            <a:off x="13500100" y="3978275"/>
            <a:ext cx="10439400" cy="1215018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6" name="Image"/>
          <p:cNvSpPr/>
          <p:nvPr>
            <p:ph type="pic" idx="23"/>
          </p:nvPr>
        </p:nvSpPr>
        <p:spPr>
          <a:xfrm>
            <a:off x="-139700" y="495300"/>
            <a:ext cx="16611600" cy="124587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21"/>
          </p:nvPr>
        </p:nvSpPr>
        <p:spPr>
          <a:xfrm>
            <a:off x="-1333500" y="-5524500"/>
            <a:ext cx="27051000" cy="21640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666699290_02_crop_3159x1892.jpg"/>
          <p:cNvSpPr/>
          <p:nvPr>
            <p:ph type="pic" idx="21"/>
          </p:nvPr>
        </p:nvSpPr>
        <p:spPr>
          <a:xfrm>
            <a:off x="-1155700" y="-1295400"/>
            <a:ext cx="26746200" cy="16018933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Presentation Title"/>
          <p:cNvSpPr txBox="1"/>
          <p:nvPr>
            <p:ph type="title" hasCustomPrompt="1"/>
          </p:nvPr>
        </p:nvSpPr>
        <p:spPr>
          <a:xfrm>
            <a:off x="1206500" y="7124700"/>
            <a:ext cx="21971000" cy="4648200"/>
          </a:xfrm>
          <a:prstGeom prst="rect">
            <a:avLst/>
          </a:prstGeom>
        </p:spPr>
        <p:txBody>
          <a:bodyPr anchor="b"/>
          <a:lstStyle>
            <a:lvl1pPr>
              <a:defRPr spc="-232" sz="11600"/>
            </a:lvl1pPr>
          </a:lstStyle>
          <a:p>
            <a:pPr/>
            <a:r>
              <a:t>Presentation Title</a:t>
            </a:r>
          </a:p>
        </p:txBody>
      </p:sp>
      <p:sp>
        <p:nvSpPr>
          <p:cNvPr id="23" name="Author and Date"/>
          <p:cNvSpPr txBox="1"/>
          <p:nvPr>
            <p:ph type="body" sz="quarter" idx="22" hasCustomPrompt="1"/>
          </p:nvPr>
        </p:nvSpPr>
        <p:spPr>
          <a:xfrm>
            <a:off x="1207690" y="1106137"/>
            <a:ext cx="21968621" cy="636979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3600"/>
            </a:lvl1pPr>
          </a:lstStyle>
          <a:p>
            <a:pPr/>
            <a:r>
              <a:t>Author and Date</a:t>
            </a:r>
          </a:p>
        </p:txBody>
      </p:sp>
      <p:sp>
        <p:nvSpPr>
          <p:cNvPr id="24" name="Body Level One…"/>
          <p:cNvSpPr txBox="1"/>
          <p:nvPr>
            <p:ph type="body" sz="quarter" idx="1" hasCustomPrompt="1"/>
          </p:nvPr>
        </p:nvSpPr>
        <p:spPr>
          <a:xfrm>
            <a:off x="1206500" y="11609910"/>
            <a:ext cx="21971000" cy="1116952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Presentation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2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Photo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910457886_1434x1669.jpg"/>
          <p:cNvSpPr/>
          <p:nvPr>
            <p:ph type="pic" idx="21"/>
          </p:nvPr>
        </p:nvSpPr>
        <p:spPr>
          <a:xfrm>
            <a:off x="10972800" y="-203200"/>
            <a:ext cx="12144837" cy="14135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3" name="Slide Title"/>
          <p:cNvSpPr txBox="1"/>
          <p:nvPr>
            <p:ph type="title" hasCustomPrompt="1"/>
          </p:nvPr>
        </p:nvSpPr>
        <p:spPr>
          <a:xfrm>
            <a:off x="1206500" y="1270000"/>
            <a:ext cx="9779000" cy="5882273"/>
          </a:xfrm>
          <a:prstGeom prst="rect">
            <a:avLst/>
          </a:prstGeom>
        </p:spPr>
        <p:txBody>
          <a:bodyPr anchor="b"/>
          <a:lstStyle/>
          <a:p>
            <a:pPr/>
            <a:r>
              <a:t>Slide Title</a:t>
            </a:r>
          </a:p>
        </p:txBody>
      </p:sp>
      <p:sp>
        <p:nvSpPr>
          <p:cNvPr id="34" name="Body Level One…"/>
          <p:cNvSpPr txBox="1"/>
          <p:nvPr>
            <p:ph type="body" sz="quarter" idx="1" hasCustomPrompt="1"/>
          </p:nvPr>
        </p:nvSpPr>
        <p:spPr>
          <a:xfrm>
            <a:off x="1206500" y="7060576"/>
            <a:ext cx="9779000" cy="5385424"/>
          </a:xfrm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  <a:lvl2pPr marL="0" indent="4572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2pPr>
            <a:lvl3pPr marL="0" indent="9144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3pPr>
            <a:lvl4pPr marL="0" indent="13716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4pPr>
            <a:lvl5pPr marL="0" indent="182880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5pPr>
          </a:lstStyle>
          <a:p>
            <a:pPr/>
            <a:r>
              <a:t>Slide Subtitle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35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lide Title"/>
          <p:cNvSpPr txBox="1"/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43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44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 numCol="2" spcCol="1098550"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5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9779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61" name="Body Level One…"/>
          <p:cNvSpPr txBox="1"/>
          <p:nvPr>
            <p:ph type="body" sz="half" idx="1" hasCustomPrompt="1"/>
          </p:nvPr>
        </p:nvSpPr>
        <p:spPr>
          <a:xfrm>
            <a:off x="1206500" y="4248504"/>
            <a:ext cx="9779000" cy="8256630"/>
          </a:xfrm>
          <a:prstGeom prst="rect">
            <a:avLst/>
          </a:prstGeom>
        </p:spPr>
        <p:txBody>
          <a:bodyPr/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62" name="660384004_1290x1720.jpg"/>
          <p:cNvSpPr/>
          <p:nvPr>
            <p:ph type="pic" idx="22"/>
          </p:nvPr>
        </p:nvSpPr>
        <p:spPr>
          <a:xfrm>
            <a:off x="12192000" y="-407266"/>
            <a:ext cx="10916874" cy="14555832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63" name="Slide Title"/>
          <p:cNvSpPr txBox="1"/>
          <p:nvPr>
            <p:ph type="title" hasCustomPrompt="1"/>
          </p:nvPr>
        </p:nvSpPr>
        <p:spPr>
          <a:xfrm>
            <a:off x="1206500" y="1079500"/>
            <a:ext cx="9779000" cy="1435100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64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ection Title"/>
          <p:cNvSpPr txBox="1"/>
          <p:nvPr>
            <p:ph type="title" hasCustomPrompt="1"/>
          </p:nvPr>
        </p:nvSpPr>
        <p:spPr>
          <a:xfrm>
            <a:off x="1206496" y="4533900"/>
            <a:ext cx="21971004" cy="4648200"/>
          </a:xfrm>
          <a:prstGeom prst="rect">
            <a:avLst/>
          </a:prstGeom>
        </p:spPr>
        <p:txBody>
          <a:bodyPr anchor="ctr"/>
          <a:lstStyle>
            <a:lvl1pPr>
              <a:defRPr b="0" spc="-232" sz="11600"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</a:lstStyle>
          <a:p>
            <a:pPr/>
            <a:r>
              <a:t>Section Title</a:t>
            </a:r>
          </a:p>
        </p:txBody>
      </p:sp>
      <p:sp>
        <p:nvSpPr>
          <p:cNvPr id="72" name="Slide Number"/>
          <p:cNvSpPr txBox="1"/>
          <p:nvPr>
            <p:ph type="sldNum" sz="quarter" idx="2"/>
          </p:nvPr>
        </p:nvSpPr>
        <p:spPr>
          <a:xfrm>
            <a:off x="12001499" y="13085233"/>
            <a:ext cx="368505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4949"/>
          </a:xfrm>
          <a:prstGeom prst="rect">
            <a:avLst/>
          </a:prstGeom>
        </p:spPr>
        <p:txBody>
          <a:bodyPr/>
          <a:lstStyle/>
          <a:p>
            <a:pPr/>
            <a:r>
              <a:t>Slide Title</a:t>
            </a:r>
          </a:p>
        </p:txBody>
      </p:sp>
      <p:sp>
        <p:nvSpPr>
          <p:cNvPr id="80" name="Slide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Slide Subtitle</a:t>
            </a:r>
          </a:p>
        </p:txBody>
      </p:sp>
      <p:sp>
        <p:nvSpPr>
          <p:cNvPr id="8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Agenda Title"/>
          <p:cNvSpPr txBox="1"/>
          <p:nvPr>
            <p:ph type="title" hasCustomPrompt="1"/>
          </p:nvPr>
        </p:nvSpPr>
        <p:spPr>
          <a:xfrm>
            <a:off x="1206500" y="1079500"/>
            <a:ext cx="21971000" cy="1435100"/>
          </a:xfrm>
          <a:prstGeom prst="rect">
            <a:avLst/>
          </a:prstGeom>
        </p:spPr>
        <p:txBody>
          <a:bodyPr/>
          <a:lstStyle/>
          <a:p>
            <a:pPr/>
            <a:r>
              <a:t>Agenda Title</a:t>
            </a:r>
          </a:p>
        </p:txBody>
      </p:sp>
      <p:sp>
        <p:nvSpPr>
          <p:cNvPr id="89" name="Agenda Subtitle"/>
          <p:cNvSpPr txBox="1"/>
          <p:nvPr>
            <p:ph type="body" sz="quarter" idx="21" hasCustomPrompt="1"/>
          </p:nvPr>
        </p:nvSpPr>
        <p:spPr>
          <a:xfrm>
            <a:off x="1206500" y="2372962"/>
            <a:ext cx="21971000" cy="934780"/>
          </a:xfrm>
          <a:prstGeom prst="rect">
            <a:avLst/>
          </a:prstGeom>
        </p:spPr>
        <p:txBody>
          <a:bodyPr lIns="45719" tIns="45719" rIns="45719" bIns="45719"/>
          <a:lstStyle>
            <a:lvl1pPr marL="0" indent="0" defTabSz="825500">
              <a:lnSpc>
                <a:spcPct val="100000"/>
              </a:lnSpc>
              <a:spcBef>
                <a:spcPts val="0"/>
              </a:spcBef>
              <a:buSzTx/>
              <a:buNone/>
              <a:defRPr b="1" sz="5500"/>
            </a:lvl1pPr>
          </a:lstStyle>
          <a:p>
            <a:pPr/>
            <a:r>
              <a:t>Agenda Subtitle</a:t>
            </a:r>
          </a:p>
        </p:txBody>
      </p:sp>
      <p:sp>
        <p:nvSpPr>
          <p:cNvPr id="90" name="Body Level One…"/>
          <p:cNvSpPr txBox="1"/>
          <p:nvPr>
            <p:ph type="body" idx="1" hasCustomPrompt="1"/>
          </p:nvPr>
        </p:nvSpPr>
        <p:spPr>
          <a:prstGeom prst="rect">
            <a:avLst/>
          </a:prstGeom>
        </p:spPr>
        <p:txBody>
          <a:bodyPr/>
          <a:lstStyle>
            <a:lvl1pPr marL="0" indent="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1pPr>
            <a:lvl2pPr marL="0" indent="4572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2pPr>
            <a:lvl3pPr marL="0" indent="9144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3pPr>
            <a:lvl4pPr marL="0" indent="13716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4pPr>
            <a:lvl5pPr marL="0" indent="1828800" defTabSz="825500">
              <a:lnSpc>
                <a:spcPct val="100000"/>
              </a:lnSpc>
              <a:spcBef>
                <a:spcPts val="1800"/>
              </a:spcBef>
              <a:buSzTx/>
              <a:buNone/>
              <a:defRPr spc="-55" sz="5500"/>
            </a:lvl5pPr>
          </a:lstStyle>
          <a:p>
            <a:pPr/>
            <a:r>
              <a:t>Agenda Topics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9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itle"/>
          <p:cNvSpPr txBox="1"/>
          <p:nvPr>
            <p:ph type="title" hasCustomPrompt="1"/>
          </p:nvPr>
        </p:nvSpPr>
        <p:spPr>
          <a:xfrm>
            <a:off x="1206500" y="1079500"/>
            <a:ext cx="21971000" cy="14331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Title</a:t>
            </a:r>
          </a:p>
        </p:txBody>
      </p:sp>
      <p:sp>
        <p:nvSpPr>
          <p:cNvPr id="3" name="Body Level One…"/>
          <p:cNvSpPr txBox="1"/>
          <p:nvPr>
            <p:ph type="body" idx="1" hasCustomPrompt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Slide bullet text</a:t>
            </a:r>
          </a:p>
          <a:p>
            <a:pPr lvl="1"/>
            <a:r>
              <a:t/>
            </a:r>
          </a:p>
          <a:p>
            <a:pPr lvl="2"/>
            <a:r>
              <a:t/>
            </a:r>
          </a:p>
          <a:p>
            <a:pPr lvl="3"/>
            <a:r>
              <a:t/>
            </a:r>
          </a:p>
          <a:p>
            <a:pPr lvl="4"/>
            <a:r>
              <a:t/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b">
            <a:spAutoFit/>
          </a:bodyPr>
          <a:lstStyle>
            <a:lvl1pPr defTabSz="584200">
              <a:defRPr sz="1800">
                <a:solidFill>
                  <a:srgbClr val="000000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transition xmlns:p14="http://schemas.microsoft.com/office/powerpoint/2010/main" spd="med" advClick="1"/>
  <p:txStyles>
    <p:titleStyle>
      <a:lvl1pPr marL="0" marR="0" indent="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l" defTabSz="2438338" rtl="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1" baseline="0" cap="none" i="0" spc="-170" strike="noStrike" sz="85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609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1pPr>
      <a:lvl2pPr marL="1219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2pPr>
      <a:lvl3pPr marL="1828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3pPr>
      <a:lvl4pPr marL="2438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4pPr>
      <a:lvl5pPr marL="30480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5pPr>
      <a:lvl6pPr marL="36576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6pPr>
      <a:lvl7pPr marL="42672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7pPr>
      <a:lvl8pPr marL="48768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8pPr>
      <a:lvl9pPr marL="5486400" marR="0" indent="-609600" algn="l" defTabSz="2438338" rtl="0" latinLnBrk="0">
        <a:lnSpc>
          <a:spcPct val="90000"/>
        </a:lnSpc>
        <a:spcBef>
          <a:spcPts val="4500"/>
        </a:spcBef>
        <a:spcAft>
          <a:spcPts val="0"/>
        </a:spcAft>
        <a:buClrTx/>
        <a:buSzPct val="123000"/>
        <a:buFontTx/>
        <a:buChar char="•"/>
        <a:tabLst/>
        <a:defRPr b="0" baseline="0" cap="none" i="0" spc="0" strike="noStrike" sz="4800" u="none">
          <a:solidFill>
            <a:srgbClr val="000000"/>
          </a:solidFill>
          <a:uFillTx/>
          <a:latin typeface="+mn-lt"/>
          <a:ea typeface="+mn-ea"/>
          <a:cs typeface="+mn-cs"/>
          <a:sym typeface="Helvetica Neue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2286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2743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3200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3657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4.png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video" Target="../media/media2.mp4"/><Relationship Id="rId6" Type="http://schemas.microsoft.com/office/2007/relationships/media" Target="../media/media2.mp4"/><Relationship Id="rId7" Type="http://schemas.openxmlformats.org/officeDocument/2006/relationships/image" Target="../media/image15.png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video" Target="../media/media3.mp4"/><Relationship Id="rId6" Type="http://schemas.microsoft.com/office/2007/relationships/media" Target="../media/media3.mp4"/><Relationship Id="rId7" Type="http://schemas.openxmlformats.org/officeDocument/2006/relationships/image" Target="../media/image18.png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video" Target="../media/media4.mp4"/><Relationship Id="rId6" Type="http://schemas.microsoft.com/office/2007/relationships/media" Target="../media/media4.mp4"/><Relationship Id="rId7" Type="http://schemas.openxmlformats.org/officeDocument/2006/relationships/image" Target="../media/image19.png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3.jpeg"/><Relationship Id="rId6" Type="http://schemas.openxmlformats.org/officeDocument/2006/relationships/image" Target="../media/image4.jpeg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20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5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1.jpe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9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video" Target="../media/media1.mp4"/><Relationship Id="rId6" Type="http://schemas.microsoft.com/office/2007/relationships/media" Target="../media/media1.mp4"/><Relationship Id="rId7" Type="http://schemas.openxmlformats.org/officeDocument/2006/relationships/image" Target="../media/image10.png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2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Maral Mordad"/>
          <p:cNvSpPr txBox="1"/>
          <p:nvPr>
            <p:ph type="body" idx="21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r>
              <a:t>Maral Mordad</a:t>
            </a:r>
          </a:p>
        </p:txBody>
      </p:sp>
      <p:sp>
        <p:nvSpPr>
          <p:cNvPr id="152" name="Advanced Programming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Advanced Programming</a:t>
            </a:r>
          </a:p>
        </p:txBody>
      </p:sp>
      <p:sp>
        <p:nvSpPr>
          <p:cNvPr id="153" name="Midterm Project - Maze Solver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Midterm Project - Maze Solver</a:t>
            </a:r>
          </a:p>
        </p:txBody>
      </p:sp>
      <p:sp>
        <p:nvSpPr>
          <p:cNvPr id="154" name="Page   From 24"/>
          <p:cNvSpPr txBox="1"/>
          <p:nvPr/>
        </p:nvSpPr>
        <p:spPr>
          <a:xfrm>
            <a:off x="22147986" y="13028431"/>
            <a:ext cx="1813941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6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308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07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06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11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310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09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312" name="DFS Algorithm DFS Algorithm" descr="DFS Algorithm D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309508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315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314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313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317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0245" y="-4437978"/>
            <a:ext cx="12203510" cy="23811311"/>
          </a:xfrm>
          <a:prstGeom prst="rect">
            <a:avLst/>
          </a:prstGeom>
        </p:spPr>
      </p:pic>
      <p:sp>
        <p:nvSpPr>
          <p:cNvPr id="319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320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321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22" name="Screen Shot 2021-06-05 at 21.46.57.png" descr="Screen Shot 2021-06-05 at 21.46.57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506921" y="2979128"/>
            <a:ext cx="14409128" cy="978234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326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25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24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29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328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27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330" name="DFS Algorithm DFS Algorithm" descr="DFS Algorithm D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309508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333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332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331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335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0245" y="-4437978"/>
            <a:ext cx="12203510" cy="23811311"/>
          </a:xfrm>
          <a:prstGeom prst="rect">
            <a:avLst/>
          </a:prstGeom>
        </p:spPr>
      </p:pic>
      <p:sp>
        <p:nvSpPr>
          <p:cNvPr id="337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338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339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40" name="Screen Shot 2021-06-05 at 21.47.46.png" descr="Screen Shot 2021-06-05 at 21.47.4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688125" y="3310533"/>
            <a:ext cx="13218570" cy="8314289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2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344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43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42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47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346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45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348" name="DFS Algorithm DFS Algorithm" descr="DFS Algorithm D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309508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351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350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349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353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0245" y="-4437978"/>
            <a:ext cx="12203510" cy="23811311"/>
          </a:xfrm>
          <a:prstGeom prst="rect">
            <a:avLst/>
          </a:prstGeom>
        </p:spPr>
      </p:pic>
      <p:sp>
        <p:nvSpPr>
          <p:cNvPr id="355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356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357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58" name="dfs-Qt_x264_001.mp4" descr="dfs-Qt_x264_001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515100" y="2832100"/>
            <a:ext cx="17195800" cy="967572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600" fill="hold"/>
                                        <p:tgtEl>
                                          <p:spTgt spid="3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58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358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5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58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0" name="Group"/>
          <p:cNvGrpSpPr/>
          <p:nvPr/>
        </p:nvGrpSpPr>
        <p:grpSpPr>
          <a:xfrm>
            <a:off x="203443" y="191328"/>
            <a:ext cx="23951011" cy="1060232"/>
            <a:chOff x="-63500" y="-76199"/>
            <a:chExt cx="23951009" cy="1060230"/>
          </a:xfrm>
        </p:grpSpPr>
        <p:grpSp>
          <p:nvGrpSpPr>
            <p:cNvPr id="362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61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60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65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364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63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68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367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366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369" name="Graphic (GUI) Graphic (GUI)" descr="Graphic (GUI) Graphic (GUI)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8496075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</p:grpSp>
      <p:pic>
        <p:nvPicPr>
          <p:cNvPr id="371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373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374" name="ncurses…"/>
          <p:cNvSpPr txBox="1"/>
          <p:nvPr/>
        </p:nvSpPr>
        <p:spPr>
          <a:xfrm>
            <a:off x="646349" y="5207164"/>
            <a:ext cx="5881903" cy="452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ncurses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BFS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DFS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Qt</a:t>
            </a:r>
          </a:p>
        </p:txBody>
      </p:sp>
      <p:sp>
        <p:nvSpPr>
          <p:cNvPr id="375" name="Line"/>
          <p:cNvSpPr/>
          <p:nvPr/>
        </p:nvSpPr>
        <p:spPr>
          <a:xfrm flipV="1">
            <a:off x="6204473" y="2770605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76" name="bfs-ncurses_x264.mp4" descr="bfs-ncurses_x264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515106" y="2828737"/>
            <a:ext cx="17192155" cy="967518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000" fill="hold"/>
                                        <p:tgtEl>
                                          <p:spTgt spid="3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76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376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7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7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8" name="Group"/>
          <p:cNvGrpSpPr/>
          <p:nvPr/>
        </p:nvGrpSpPr>
        <p:grpSpPr>
          <a:xfrm>
            <a:off x="203443" y="191328"/>
            <a:ext cx="23951011" cy="1060232"/>
            <a:chOff x="-63500" y="-76199"/>
            <a:chExt cx="23951009" cy="1060230"/>
          </a:xfrm>
        </p:grpSpPr>
        <p:grpSp>
          <p:nvGrpSpPr>
            <p:cNvPr id="380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79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78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83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382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81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386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385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384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387" name="Graphic (GUI) Graphic (GUI)" descr="Graphic (GUI) Graphic (GUI)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8496075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</p:grpSp>
      <p:pic>
        <p:nvPicPr>
          <p:cNvPr id="389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391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392" name="ncurses…"/>
          <p:cNvSpPr txBox="1"/>
          <p:nvPr/>
        </p:nvSpPr>
        <p:spPr>
          <a:xfrm>
            <a:off x="646349" y="5207164"/>
            <a:ext cx="5881903" cy="452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ncurses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BFS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DFS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Qt</a:t>
            </a:r>
          </a:p>
        </p:txBody>
      </p:sp>
      <p:sp>
        <p:nvSpPr>
          <p:cNvPr id="393" name="Line"/>
          <p:cNvSpPr/>
          <p:nvPr/>
        </p:nvSpPr>
        <p:spPr>
          <a:xfrm flipV="1">
            <a:off x="6204473" y="2770605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394" name="dfs-ncurses_x264.mp4" descr="dfs-ncurses_x264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515100" y="2832100"/>
            <a:ext cx="17195800" cy="967756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00" fill="hold"/>
                                        <p:tgtEl>
                                          <p:spTgt spid="3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394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394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9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39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6" name="Group"/>
          <p:cNvGrpSpPr/>
          <p:nvPr/>
        </p:nvGrpSpPr>
        <p:grpSpPr>
          <a:xfrm>
            <a:off x="203443" y="191328"/>
            <a:ext cx="23951011" cy="1060232"/>
            <a:chOff x="-63500" y="-76199"/>
            <a:chExt cx="23951009" cy="1060230"/>
          </a:xfrm>
        </p:grpSpPr>
        <p:grpSp>
          <p:nvGrpSpPr>
            <p:cNvPr id="398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397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396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401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400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399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404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403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402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405" name="Graphic (GUI) Graphic (GUI)" descr="Graphic (GUI) Graphic (GUI)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8496075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</p:grpSp>
      <p:pic>
        <p:nvPicPr>
          <p:cNvPr id="407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409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410" name="ncurses…"/>
          <p:cNvSpPr txBox="1"/>
          <p:nvPr/>
        </p:nvSpPr>
        <p:spPr>
          <a:xfrm>
            <a:off x="646349" y="5207164"/>
            <a:ext cx="5881903" cy="45226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ncurses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BFS</a:t>
            </a:r>
          </a:p>
          <a:p>
            <a:pPr lvl="1" marL="1295400" indent="-685800" algn="l">
              <a:lnSpc>
                <a:spcPct val="200000"/>
              </a:lnSpc>
              <a:buSzPct val="150000"/>
              <a:buChar char="•"/>
              <a:defRPr b="1" sz="4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DFS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Qt</a:t>
            </a:r>
          </a:p>
        </p:txBody>
      </p:sp>
      <p:sp>
        <p:nvSpPr>
          <p:cNvPr id="411" name="Line"/>
          <p:cNvSpPr/>
          <p:nvPr/>
        </p:nvSpPr>
        <p:spPr>
          <a:xfrm flipV="1">
            <a:off x="6204473" y="2770605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412" name="image_2021-06-05_21-56-55.png" descr="image_2021-06-05_21-56-5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431390" y="4428358"/>
            <a:ext cx="9885158" cy="6075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413" name="image_2021-06-05_21-56-22.png" descr="image_2021-06-05_21-56-22.png"/>
          <p:cNvPicPr>
            <a:picLocks noChangeAspect="1"/>
          </p:cNvPicPr>
          <p:nvPr/>
        </p:nvPicPr>
        <p:blipFill>
          <a:blip r:embed="rId6">
            <a:extLst/>
          </a:blip>
          <a:srcRect l="3420" t="8201" r="0" b="17030"/>
          <a:stretch>
            <a:fillRect/>
          </a:stretch>
        </p:blipFill>
        <p:spPr>
          <a:xfrm>
            <a:off x="16925124" y="2008818"/>
            <a:ext cx="4878339" cy="112621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7" name="Group"/>
          <p:cNvGrpSpPr/>
          <p:nvPr/>
        </p:nvGrpSpPr>
        <p:grpSpPr>
          <a:xfrm>
            <a:off x="203443" y="204028"/>
            <a:ext cx="23938311" cy="1034832"/>
            <a:chOff x="-63500" y="-63500"/>
            <a:chExt cx="23938309" cy="1034830"/>
          </a:xfrm>
        </p:grpSpPr>
        <p:grpSp>
          <p:nvGrpSpPr>
            <p:cNvPr id="417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416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415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420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419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418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423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422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421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426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425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424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428" name="Callout Callout" descr="Callout Callout"/>
          <p:cNvPicPr>
            <a:picLocks noChangeAspect="0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 rot="5400000">
            <a:off x="6222007" y="-4306215"/>
            <a:ext cx="11939986" cy="23811310"/>
          </a:xfrm>
          <a:prstGeom prst="rect">
            <a:avLst/>
          </a:prstGeom>
        </p:spPr>
      </p:pic>
      <p:sp>
        <p:nvSpPr>
          <p:cNvPr id="430" name="Thank You"/>
          <p:cNvSpPr txBox="1"/>
          <p:nvPr/>
        </p:nvSpPr>
        <p:spPr>
          <a:xfrm>
            <a:off x="10476201" y="7102421"/>
            <a:ext cx="3431597" cy="9940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>
              <a:lnSpc>
                <a:spcPct val="120000"/>
              </a:lnSpc>
              <a:defRPr b="1" sz="55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Thank You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6" name="Group"/>
          <p:cNvGrpSpPr/>
          <p:nvPr/>
        </p:nvGrpSpPr>
        <p:grpSpPr>
          <a:xfrm>
            <a:off x="190743" y="191328"/>
            <a:ext cx="23951011" cy="1060232"/>
            <a:chOff x="-76200" y="-76199"/>
            <a:chExt cx="23951009" cy="1060230"/>
          </a:xfrm>
        </p:grpSpPr>
        <p:pic>
          <p:nvPicPr>
            <p:cNvPr id="156" name="Maze Generation Maze Generation" descr="Maze Generation Maze Generation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7620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159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158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157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162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161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160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165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164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163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167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1039" y="-4437184"/>
            <a:ext cx="12201922" cy="23811310"/>
          </a:xfrm>
          <a:prstGeom prst="rect">
            <a:avLst/>
          </a:prstGeom>
        </p:spPr>
      </p:pic>
      <p:sp>
        <p:nvSpPr>
          <p:cNvPr id="169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170" name="Page   From 24"/>
          <p:cNvSpPr txBox="1"/>
          <p:nvPr/>
        </p:nvSpPr>
        <p:spPr>
          <a:xfrm>
            <a:off x="22147986" y="13028431"/>
            <a:ext cx="1813941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171" name="Line"/>
          <p:cNvSpPr/>
          <p:nvPr/>
        </p:nvSpPr>
        <p:spPr>
          <a:xfrm flipV="1">
            <a:off x="6472887" y="2772986"/>
            <a:ext cx="1" cy="9390971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172" name="Set all cells to not visited…"/>
          <p:cNvSpPr txBox="1"/>
          <p:nvPr/>
        </p:nvSpPr>
        <p:spPr>
          <a:xfrm>
            <a:off x="7269066" y="2887139"/>
            <a:ext cx="14759852" cy="9162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28600" indent="-228600" algn="l">
              <a:buSzPct val="100000"/>
              <a:buAutoNum type="arabicPeriod" startAt="1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Set all cells to not visited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2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All cells are surrounded by 4 walls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3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Choose a starting point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4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Move to a not visited neighbor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5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Remove the corresponding wall between the 2 cells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6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If all neighbors are visited in step 4 then move back to the previous cell</a:t>
            </a:r>
          </a:p>
          <a:p>
            <a:pPr algn="l"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</a:p>
          <a:p>
            <a:pPr marL="228600" indent="-228600" algn="l">
              <a:buSzPct val="100000"/>
              <a:buAutoNum type="arabicPeriod" startAt="7"/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pPr>
            <a:r>
              <a:t> Do 4, 5, and 6 until all cells are visited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roup"/>
          <p:cNvGrpSpPr/>
          <p:nvPr/>
        </p:nvGrpSpPr>
        <p:grpSpPr>
          <a:xfrm>
            <a:off x="190743" y="191328"/>
            <a:ext cx="23951011" cy="1060232"/>
            <a:chOff x="-76200" y="-76199"/>
            <a:chExt cx="23951009" cy="1060230"/>
          </a:xfrm>
        </p:grpSpPr>
        <p:pic>
          <p:nvPicPr>
            <p:cNvPr id="174" name="Maze Generation Maze Generation" descr="Maze Generation Maze Generation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7620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177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176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175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180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179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178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183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182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181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185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1039" y="-4437184"/>
            <a:ext cx="12201922" cy="23811310"/>
          </a:xfrm>
          <a:prstGeom prst="rect">
            <a:avLst/>
          </a:prstGeom>
        </p:spPr>
      </p:pic>
      <p:sp>
        <p:nvSpPr>
          <p:cNvPr id="187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188" name="Page   From 24"/>
          <p:cNvSpPr txBox="1"/>
          <p:nvPr/>
        </p:nvSpPr>
        <p:spPr>
          <a:xfrm>
            <a:off x="22147986" y="13028431"/>
            <a:ext cx="1813941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189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190" name="Screen Shot 2021-06-05 at 21.16.40.png" descr="Screen Shot 2021-06-05 at 21.16.40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494601" y="2198900"/>
            <a:ext cx="8650346" cy="11070024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2" name="Group"/>
          <p:cNvGrpSpPr/>
          <p:nvPr/>
        </p:nvGrpSpPr>
        <p:grpSpPr>
          <a:xfrm>
            <a:off x="190743" y="191328"/>
            <a:ext cx="23951011" cy="1060232"/>
            <a:chOff x="-76200" y="-76199"/>
            <a:chExt cx="23951009" cy="1060230"/>
          </a:xfrm>
        </p:grpSpPr>
        <p:pic>
          <p:nvPicPr>
            <p:cNvPr id="192" name="Maze Generation Maze Generation" descr="Maze Generation Maze Generation"/>
            <p:cNvPicPr>
              <a:picLocks noChangeAspect="0"/>
            </p:cNvPicPr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-7620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195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194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193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198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197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196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01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00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199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3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03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1039" y="-4437184"/>
            <a:ext cx="12201922" cy="23811310"/>
          </a:xfrm>
          <a:prstGeom prst="rect">
            <a:avLst/>
          </a:prstGeom>
        </p:spPr>
      </p:pic>
      <p:sp>
        <p:nvSpPr>
          <p:cNvPr id="205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06" name="Page   From 24"/>
          <p:cNvSpPr txBox="1"/>
          <p:nvPr/>
        </p:nvSpPr>
        <p:spPr>
          <a:xfrm>
            <a:off x="22147986" y="13028431"/>
            <a:ext cx="1813941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07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08" name="image_2021-06-05_21-19-45.png" descr="image_2021-06-05_21-19-45.png"/>
          <p:cNvPicPr>
            <a:picLocks noChangeAspect="1"/>
          </p:cNvPicPr>
          <p:nvPr/>
        </p:nvPicPr>
        <p:blipFill>
          <a:blip r:embed="rId5">
            <a:extLst/>
          </a:blip>
          <a:srcRect l="0" t="0" r="70" b="0"/>
          <a:stretch>
            <a:fillRect/>
          </a:stretch>
        </p:blipFill>
        <p:spPr>
          <a:xfrm>
            <a:off x="7495962" y="2527179"/>
            <a:ext cx="15880228" cy="9882533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0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212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211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210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213" name="BFS Algorithm BFS Algorithm" descr="BFS Algorithm B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12294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216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215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214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19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18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217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21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223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24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25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sp>
        <p:nvSpPr>
          <p:cNvPr id="226" name="Example"/>
          <p:cNvSpPr txBox="1"/>
          <p:nvPr/>
        </p:nvSpPr>
        <p:spPr>
          <a:xfrm>
            <a:off x="6463821" y="2695185"/>
            <a:ext cx="17593517" cy="742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Example</a:t>
            </a:r>
          </a:p>
        </p:txBody>
      </p:sp>
      <p:pic>
        <p:nvPicPr>
          <p:cNvPr id="227" name="2021-06-05 21.26.50.jpg" descr="2021-06-05 21.26.50.jp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099919" y="4602912"/>
            <a:ext cx="14940480" cy="6263185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231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230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229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232" name="BFS Algorithm BFS Algorithm" descr="BFS Algorithm B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12294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235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234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233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38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37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236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40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242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43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44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45" name="Screen Shot 2021-06-05 at 21.28.24.png" descr="Screen Shot 2021-06-05 at 21.28.2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0744749" y="2064832"/>
            <a:ext cx="8978440" cy="11341188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7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249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248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247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250" name="BFS Algorithm BFS Algorithm" descr="BFS Algorithm B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12294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253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252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251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56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55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254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58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260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61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62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63" name="Screen Shot 2021-06-05 at 21.29.15.png" descr="Screen Shot 2021-06-05 at 21.29.1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8938077" y="3543030"/>
            <a:ext cx="12718307" cy="7846120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/>
            </a:outerShdw>
          </a:effectLst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5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267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266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265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268" name="BFS Algorithm BFS Algorithm" descr="BFS Algorithm B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6122940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271" name="DFS Algorithm"/>
            <p:cNvGrpSpPr/>
            <p:nvPr/>
          </p:nvGrpSpPr>
          <p:grpSpPr>
            <a:xfrm>
              <a:off x="12322208" y="-63500"/>
              <a:ext cx="5366035" cy="1034831"/>
              <a:chOff x="0" y="0"/>
              <a:chExt cx="5366034" cy="1034830"/>
            </a:xfrm>
          </p:grpSpPr>
          <p:sp>
            <p:nvSpPr>
              <p:cNvPr id="270" name="D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DFS Algorithm</a:t>
                </a:r>
              </a:p>
            </p:txBody>
          </p:sp>
          <p:pic>
            <p:nvPicPr>
              <p:cNvPr id="269" name="DFS Algorithm DFS Algorithm" descr="DFS Algorithm D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74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73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272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76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88657" y="-4439565"/>
            <a:ext cx="12206686" cy="23811310"/>
          </a:xfrm>
          <a:prstGeom prst="rect">
            <a:avLst/>
          </a:prstGeom>
        </p:spPr>
      </p:pic>
      <p:sp>
        <p:nvSpPr>
          <p:cNvPr id="278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79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80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81" name="bfs-Qt.mp4" descr="bfs-Qt.mp4"/>
          <p:cNvPicPr>
            <a:picLocks noChangeAspect="0"/>
          </p:cNvPicPr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>
            <a:extLst/>
          </a:blip>
          <a:stretch>
            <a:fillRect/>
          </a:stretch>
        </p:blipFill>
        <p:spPr>
          <a:xfrm>
            <a:off x="6779950" y="2972282"/>
            <a:ext cx="16930950" cy="8961361"/>
          </a:xfrm>
          <a:prstGeom prst="rect">
            <a:avLst/>
          </a:prstGeom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mediacall" nodeType="clickEffect" presetSubtype="0" presetID="1" grpId="1" fill="hold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300" fill="hold"/>
                                        <p:tgtEl>
                                          <p:spTgt spid="2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  <p:video fullScrn="0">
              <p:cMediaNode mute="0" showWhenStopped="1" numSld="1" vol="100000">
                <p:cTn id="7" fill="hold" display="0">
                  <p:stCondLst>
                    <p:cond delay="indefinite"/>
                  </p:stCondLst>
                </p:cTn>
                <p:tgtEl>
                  <p:spTgt spid="281"/>
                </p:tgtEl>
              </p:cMediaNode>
            </p:video>
            <p:seq concurrent="1" prevAc="none" nextAc="seek">
              <p:cTn id="8" evtFilter="cancelBubble" nodeType="interactiveSeq" restart="whenNotActive" fill="hold">
                <p:stCondLst>
                  <p:cond delay="0" evt="onClick">
                    <p:tgtEl>
                      <p:spTgt spid="281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mediacall" nodeType="clickEffect" presetSubtype="0" presetID="2" fill="hold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8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8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" name="Group"/>
          <p:cNvGrpSpPr/>
          <p:nvPr/>
        </p:nvGrpSpPr>
        <p:grpSpPr>
          <a:xfrm>
            <a:off x="203443" y="191328"/>
            <a:ext cx="23938311" cy="1060232"/>
            <a:chOff x="-63500" y="-76200"/>
            <a:chExt cx="23938309" cy="1060230"/>
          </a:xfrm>
        </p:grpSpPr>
        <p:grpSp>
          <p:nvGrpSpPr>
            <p:cNvPr id="285" name="Maze Generation"/>
            <p:cNvGrpSpPr/>
            <p:nvPr/>
          </p:nvGrpSpPr>
          <p:grpSpPr>
            <a:xfrm>
              <a:off x="-63500" y="-63500"/>
              <a:ext cx="5366035" cy="1034831"/>
              <a:chOff x="0" y="0"/>
              <a:chExt cx="5366034" cy="1034830"/>
            </a:xfrm>
          </p:grpSpPr>
          <p:sp>
            <p:nvSpPr>
              <p:cNvPr id="284" name="Maze Generation"/>
              <p:cNvSpPr/>
              <p:nvPr/>
            </p:nvSpPr>
            <p:spPr>
              <a:xfrm>
                <a:off x="63500" y="63499"/>
                <a:ext cx="5239035" cy="907832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Maze Generation</a:t>
                </a:r>
              </a:p>
            </p:txBody>
          </p:sp>
          <p:pic>
            <p:nvPicPr>
              <p:cNvPr id="283" name="Maze Generation Maze Generation" descr="Maze Generation Maze Generation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0" y="0"/>
                <a:ext cx="5366035" cy="1034831"/>
              </a:xfrm>
              <a:prstGeom prst="rect">
                <a:avLst/>
              </a:prstGeom>
              <a:effectLst/>
            </p:spPr>
          </p:pic>
        </p:grpSp>
        <p:grpSp>
          <p:nvGrpSpPr>
            <p:cNvPr id="288" name="BFS Algorithm"/>
            <p:cNvGrpSpPr/>
            <p:nvPr/>
          </p:nvGrpSpPr>
          <p:grpSpPr>
            <a:xfrm>
              <a:off x="6135640" y="-63500"/>
              <a:ext cx="5366035" cy="1034831"/>
              <a:chOff x="0" y="0"/>
              <a:chExt cx="5366034" cy="1034830"/>
            </a:xfrm>
          </p:grpSpPr>
          <p:sp>
            <p:nvSpPr>
              <p:cNvPr id="287" name="BFS Algorithm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BFS Algorithm</a:t>
                </a:r>
              </a:p>
            </p:txBody>
          </p:sp>
          <p:pic>
            <p:nvPicPr>
              <p:cNvPr id="286" name="BFS Algorithm BFS Algorithm" descr="BFS Algorithm BFS Algorithm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  <p:pic>
          <p:nvPicPr>
            <p:cNvPr id="289" name="DFS Algorithm DFS Algorithm" descr="DFS Algorithm DFS Algorithm"/>
            <p:cNvPicPr>
              <a:picLocks noChangeAspect="0"/>
            </p:cNvPicPr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12309508" y="-76200"/>
              <a:ext cx="5391435" cy="1060231"/>
            </a:xfrm>
            <a:prstGeom prst="rect">
              <a:avLst/>
            </a:prstGeom>
            <a:effectLst>
              <a:outerShdw sx="100000" sy="100000" kx="0" ky="0" algn="b" rotWithShape="0" blurRad="355600" dist="0" dir="0">
                <a:srgbClr val="000000">
                  <a:alpha val="75000"/>
                </a:srgbClr>
              </a:outerShdw>
            </a:effectLst>
          </p:spPr>
        </p:pic>
        <p:grpSp>
          <p:nvGrpSpPr>
            <p:cNvPr id="292" name="Graphic (GUI)"/>
            <p:cNvGrpSpPr/>
            <p:nvPr/>
          </p:nvGrpSpPr>
          <p:grpSpPr>
            <a:xfrm>
              <a:off x="18508775" y="-63500"/>
              <a:ext cx="5366035" cy="1034831"/>
              <a:chOff x="0" y="0"/>
              <a:chExt cx="5366034" cy="1034830"/>
            </a:xfrm>
          </p:grpSpPr>
          <p:sp>
            <p:nvSpPr>
              <p:cNvPr id="291" name="Graphic (GUI)"/>
              <p:cNvSpPr/>
              <p:nvPr/>
            </p:nvSpPr>
            <p:spPr>
              <a:xfrm>
                <a:off x="63499" y="63500"/>
                <a:ext cx="5239036" cy="907831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50800" tIns="50800" rIns="50800" bIns="50800" numCol="1" anchor="ctr">
                <a:noAutofit/>
              </a:bodyPr>
              <a:lstStyle>
                <a:lvl1pPr defTabSz="825500">
                  <a:defRPr b="1" sz="3500">
                    <a:solidFill>
                      <a:srgbClr val="000000"/>
                    </a:solidFill>
                    <a:latin typeface="Chalkboard"/>
                    <a:ea typeface="Chalkboard"/>
                    <a:cs typeface="Chalkboard"/>
                    <a:sym typeface="Chalkboard"/>
                  </a:defRPr>
                </a:lvl1pPr>
              </a:lstStyle>
              <a:p>
                <a:pPr/>
                <a:r>
                  <a:t>Graphic (GUI)</a:t>
                </a:r>
              </a:p>
            </p:txBody>
          </p:sp>
          <p:pic>
            <p:nvPicPr>
              <p:cNvPr id="290" name="Graphic (GUI) Graphic (GUI)" descr="Graphic (GUI) Graphic (GUI)"/>
              <p:cNvPicPr>
                <a:picLocks noChangeAspect="0"/>
              </p:cNvPicPr>
              <p:nvPr/>
            </p:nvPicPr>
            <p:blipFill>
              <a:blip r:embed="rId2">
                <a:extLst/>
              </a:blip>
              <a:stretch>
                <a:fillRect/>
              </a:stretch>
            </p:blipFill>
            <p:spPr>
              <a:xfrm>
                <a:off x="-1" y="0"/>
                <a:ext cx="5366036" cy="1034831"/>
              </a:xfrm>
              <a:prstGeom prst="rect">
                <a:avLst/>
              </a:prstGeom>
              <a:effectLst/>
            </p:spPr>
          </p:pic>
        </p:grpSp>
      </p:grpSp>
      <p:pic>
        <p:nvPicPr>
          <p:cNvPr id="294" name="Callout Callout" descr="Callout Callout"/>
          <p:cNvPicPr>
            <a:picLocks noChangeAspect="0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 rot="5400000">
            <a:off x="6090245" y="-4437978"/>
            <a:ext cx="12203510" cy="23811311"/>
          </a:xfrm>
          <a:prstGeom prst="rect">
            <a:avLst/>
          </a:prstGeom>
        </p:spPr>
      </p:pic>
      <p:sp>
        <p:nvSpPr>
          <p:cNvPr id="296" name="Page   From 24"/>
          <p:cNvSpPr txBox="1"/>
          <p:nvPr/>
        </p:nvSpPr>
        <p:spPr>
          <a:xfrm>
            <a:off x="21976870" y="13028431"/>
            <a:ext cx="1985057" cy="3870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b">
            <a:spAutoFit/>
          </a:bodyPr>
          <a:lstStyle/>
          <a:p>
            <a:pPr defTabSz="584200">
              <a:defRPr b="1" sz="1800">
                <a:solidFill>
                  <a:srgbClr val="000000"/>
                </a:solidFill>
              </a:defRPr>
            </a:pPr>
            <a:r>
              <a:t>Page </a:t>
            </a:r>
            <a:fld id="{86CB4B4D-7CA3-9044-876B-883B54F8677D}" type="slidenum"/>
            <a:r>
              <a:t> From 24</a:t>
            </a:r>
          </a:p>
        </p:txBody>
      </p:sp>
      <p:sp>
        <p:nvSpPr>
          <p:cNvPr id="297" name="Main Algorithm…"/>
          <p:cNvSpPr txBox="1"/>
          <p:nvPr/>
        </p:nvSpPr>
        <p:spPr>
          <a:xfrm>
            <a:off x="646349" y="5607332"/>
            <a:ext cx="5881903" cy="372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chemeClr val="accent5">
                    <a:hueOff val="-82419"/>
                    <a:satOff val="-9513"/>
                    <a:lumOff val="-16343"/>
                  </a:schemeClr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Main Algorithm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Code</a:t>
            </a:r>
          </a:p>
          <a:p>
            <a:pPr marL="685800" indent="-685800" algn="l">
              <a:lnSpc>
                <a:spcPct val="200000"/>
              </a:lnSpc>
              <a:buSzPct val="150000"/>
              <a:buChar char="•"/>
              <a:defRPr b="1" sz="5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pPr>
            <a:r>
              <a:t>Result</a:t>
            </a:r>
          </a:p>
        </p:txBody>
      </p:sp>
      <p:sp>
        <p:nvSpPr>
          <p:cNvPr id="298" name="Line"/>
          <p:cNvSpPr/>
          <p:nvPr/>
        </p:nvSpPr>
        <p:spPr>
          <a:xfrm flipV="1">
            <a:off x="6472888" y="2772986"/>
            <a:ext cx="1" cy="9390970"/>
          </a:xfrm>
          <a:prstGeom prst="line">
            <a:avLst/>
          </a:prstGeom>
          <a:ln w="50800" cap="rnd">
            <a:solidFill>
              <a:srgbClr val="000000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/>
          </a:p>
        </p:txBody>
      </p:sp>
      <p:pic>
        <p:nvPicPr>
          <p:cNvPr id="299" name="tg_image_2941212319.jpeg" descr="tg_image_2941212319.jpe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506221" y="4965777"/>
            <a:ext cx="11226801" cy="5003801"/>
          </a:xfrm>
          <a:prstGeom prst="rect">
            <a:avLst/>
          </a:prstGeom>
          <a:ln w="12700">
            <a:miter lim="400000"/>
          </a:ln>
          <a:effectLst>
            <a:outerShdw sx="100000" sy="100000" kx="0" ky="0" algn="b" rotWithShape="0" blurRad="355600" dist="0" dir="0">
              <a:srgbClr val="000000">
                <a:alpha val="75000"/>
              </a:srgbClr>
            </a:outerShdw>
          </a:effectLst>
        </p:spPr>
      </p:pic>
      <p:sp>
        <p:nvSpPr>
          <p:cNvPr id="300" name="Example"/>
          <p:cNvSpPr txBox="1"/>
          <p:nvPr/>
        </p:nvSpPr>
        <p:spPr>
          <a:xfrm>
            <a:off x="6517504" y="3205173"/>
            <a:ext cx="17593516" cy="742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Example</a:t>
            </a:r>
          </a:p>
        </p:txBody>
      </p:sp>
      <p:sp>
        <p:nvSpPr>
          <p:cNvPr id="301" name="Visit Order: 0 - 1 - 2 - 3 - 5 - 6 - 7 - 8 - 9 - 4"/>
          <p:cNvSpPr txBox="1"/>
          <p:nvPr/>
        </p:nvSpPr>
        <p:spPr>
          <a:xfrm>
            <a:off x="6517504" y="10767265"/>
            <a:ext cx="17593516" cy="7425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>
              <a:defRPr b="1" sz="4000">
                <a:solidFill>
                  <a:srgbClr val="000000"/>
                </a:solidFill>
                <a:latin typeface="Chalkboard"/>
                <a:ea typeface="Chalkboard"/>
                <a:cs typeface="Chalkboard"/>
                <a:sym typeface="Chalkboard"/>
              </a:defRPr>
            </a:lvl1pPr>
          </a:lstStyle>
          <a:p>
            <a:pPr/>
            <a:r>
              <a:t>Visit Order: 0 - 1 - 2 - 3 - 5 - 6 - 7 - 8 - 9 - 4</a:t>
            </a:r>
          </a:p>
        </p:txBody>
      </p:sp>
      <p:sp>
        <p:nvSpPr>
          <p:cNvPr id="302" name="Rounded Rectangle"/>
          <p:cNvSpPr/>
          <p:nvPr/>
        </p:nvSpPr>
        <p:spPr>
          <a:xfrm>
            <a:off x="14137976" y="10769236"/>
            <a:ext cx="1539150" cy="738623"/>
          </a:xfrm>
          <a:prstGeom prst="roundRect">
            <a:avLst>
              <a:gd name="adj" fmla="val 25791"/>
            </a:avLst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3" name="Rounded Rectangle"/>
          <p:cNvSpPr/>
          <p:nvPr/>
        </p:nvSpPr>
        <p:spPr>
          <a:xfrm>
            <a:off x="17137016" y="10769236"/>
            <a:ext cx="1539150" cy="738623"/>
          </a:xfrm>
          <a:prstGeom prst="roundRect">
            <a:avLst>
              <a:gd name="adj" fmla="val 25791"/>
            </a:avLst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  <p:sp>
        <p:nvSpPr>
          <p:cNvPr id="304" name="Rounded Rectangle"/>
          <p:cNvSpPr/>
          <p:nvPr/>
        </p:nvSpPr>
        <p:spPr>
          <a:xfrm>
            <a:off x="20136056" y="10769236"/>
            <a:ext cx="1539149" cy="738623"/>
          </a:xfrm>
          <a:prstGeom prst="roundRect">
            <a:avLst>
              <a:gd name="adj" fmla="val 25791"/>
            </a:avLst>
          </a:prstGeom>
          <a:ln w="63500">
            <a:solidFill>
              <a:schemeClr val="accent5">
                <a:hueOff val="-82419"/>
                <a:satOff val="-9513"/>
                <a:lumOff val="-16343"/>
              </a:schemeClr>
            </a:solidFill>
            <a:miter lim="400000"/>
          </a:ln>
        </p:spPr>
        <p:txBody>
          <a:bodyPr lIns="50800" tIns="50800" rIns="50800" bIns="50800" anchor="ctr"/>
          <a:lstStyle/>
          <a:p>
            <a:pPr defTabSz="825500">
              <a:defRPr sz="3200">
                <a:solidFill>
                  <a:srgbClr val="FFFFFF"/>
                </a:solidFill>
                <a:latin typeface="Helvetica Neue Medium"/>
                <a:ea typeface="Helvetica Neue Medium"/>
                <a:cs typeface="Helvetica Neue Medium"/>
                <a:sym typeface="Helvetica Neue Medium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Class="entr" nodeType="afterEffect" presetSubtype="0" presetID="1" grpId="2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Class="entr" nodeType="afterEffect" presetSubtype="0" presetID="1" grpId="3" fill="hold">
                                  <p:stCondLst>
                                    <p:cond delay="50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4" grpId="3"/>
      <p:bldP build="whole" bldLvl="1" animBg="1" rev="0" advAuto="0" spid="302" grpId="1"/>
      <p:bldP build="whole" bldLvl="1" animBg="1" rev="0" advAuto="0" spid="303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21_Basic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21_Basic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0000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2438338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E5E5E"/>
            </a:solidFill>
            <a:effectLst/>
            <a:uFillTx/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